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9" r:id="rId3"/>
    <p:sldId id="260" r:id="rId4"/>
    <p:sldId id="291" r:id="rId5"/>
    <p:sldId id="289" r:id="rId6"/>
    <p:sldId id="292" r:id="rId7"/>
    <p:sldId id="293" r:id="rId8"/>
    <p:sldId id="294" r:id="rId9"/>
    <p:sldId id="295" r:id="rId10"/>
    <p:sldId id="261" r:id="rId11"/>
    <p:sldId id="262" r:id="rId12"/>
    <p:sldId id="282" r:id="rId13"/>
    <p:sldId id="263" r:id="rId14"/>
    <p:sldId id="257" r:id="rId15"/>
    <p:sldId id="258" r:id="rId16"/>
    <p:sldId id="284" r:id="rId17"/>
    <p:sldId id="285" r:id="rId18"/>
    <p:sldId id="286" r:id="rId19"/>
    <p:sldId id="287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32EF-E8CF-43C2-9768-F43A11BC09B8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7B4D-BB2D-4CBC-9D68-EB3FC5476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67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32EF-E8CF-43C2-9768-F43A11BC09B8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7B4D-BB2D-4CBC-9D68-EB3FC5476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7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32EF-E8CF-43C2-9768-F43A11BC09B8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7B4D-BB2D-4CBC-9D68-EB3FC5476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98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32EF-E8CF-43C2-9768-F43A11BC09B8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7B4D-BB2D-4CBC-9D68-EB3FC5476CD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104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32EF-E8CF-43C2-9768-F43A11BC09B8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7B4D-BB2D-4CBC-9D68-EB3FC5476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09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32EF-E8CF-43C2-9768-F43A11BC09B8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7B4D-BB2D-4CBC-9D68-EB3FC5476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56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32EF-E8CF-43C2-9768-F43A11BC09B8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7B4D-BB2D-4CBC-9D68-EB3FC5476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43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32EF-E8CF-43C2-9768-F43A11BC09B8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7B4D-BB2D-4CBC-9D68-EB3FC5476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01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32EF-E8CF-43C2-9768-F43A11BC09B8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7B4D-BB2D-4CBC-9D68-EB3FC5476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81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32EF-E8CF-43C2-9768-F43A11BC09B8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7B4D-BB2D-4CBC-9D68-EB3FC5476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24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32EF-E8CF-43C2-9768-F43A11BC09B8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7B4D-BB2D-4CBC-9D68-EB3FC5476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4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32EF-E8CF-43C2-9768-F43A11BC09B8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7B4D-BB2D-4CBC-9D68-EB3FC5476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30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32EF-E8CF-43C2-9768-F43A11BC09B8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7B4D-BB2D-4CBC-9D68-EB3FC5476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81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32EF-E8CF-43C2-9768-F43A11BC09B8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7B4D-BB2D-4CBC-9D68-EB3FC5476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65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32EF-E8CF-43C2-9768-F43A11BC09B8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7B4D-BB2D-4CBC-9D68-EB3FC5476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35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32EF-E8CF-43C2-9768-F43A11BC09B8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7B4D-BB2D-4CBC-9D68-EB3FC5476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35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32EF-E8CF-43C2-9768-F43A11BC09B8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7B4D-BB2D-4CBC-9D68-EB3FC5476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0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10000"/>
                    </a14:imgEffect>
                    <a14:imgEffect>
                      <a14:colorTemperature colorTemp="6968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F32EF-E8CF-43C2-9768-F43A11BC09B8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7B4D-BB2D-4CBC-9D68-EB3FC5476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035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95269" y="321154"/>
            <a:ext cx="9001462" cy="1046007"/>
          </a:xfrm>
        </p:spPr>
        <p:txBody>
          <a:bodyPr>
            <a:noAutofit/>
          </a:bodyPr>
          <a:lstStyle/>
          <a:p>
            <a:r>
              <a:rPr lang="en-US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Flexinder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15EF3-EE6C-4F37-B490-FDA77F30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407" y="1734512"/>
            <a:ext cx="7910864" cy="33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26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Выводы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effectLst/>
            </a:endParaRPr>
          </a:p>
          <a:p>
            <a:r>
              <a:rPr lang="ru-RU" dirty="0">
                <a:effectLst/>
              </a:rPr>
              <a:t> проанализирована целевая аудитория;</a:t>
            </a:r>
            <a:endParaRPr lang="en-US" dirty="0">
              <a:effectLst/>
            </a:endParaRPr>
          </a:p>
          <a:p>
            <a:r>
              <a:rPr lang="ru-RU" dirty="0">
                <a:effectLst/>
              </a:rPr>
              <a:t> сформулирована постановка задачи проекта;</a:t>
            </a:r>
          </a:p>
          <a:p>
            <a:r>
              <a:rPr lang="ru-RU" dirty="0">
                <a:effectLst/>
              </a:rPr>
              <a:t>построена </a:t>
            </a:r>
            <a:r>
              <a:rPr lang="en-US" dirty="0" err="1">
                <a:effectLst/>
              </a:rPr>
              <a:t>er</a:t>
            </a:r>
            <a:r>
              <a:rPr lang="ru-RU" dirty="0">
                <a:effectLst/>
              </a:rPr>
              <a:t> диаграмма</a:t>
            </a:r>
          </a:p>
          <a:p>
            <a:r>
              <a:rPr lang="ru-RU" dirty="0">
                <a:effectLst/>
              </a:rPr>
              <a:t>выбрана база данных</a:t>
            </a:r>
          </a:p>
          <a:p>
            <a:r>
              <a:rPr lang="ru-RU" dirty="0">
                <a:effectLst/>
              </a:rPr>
              <a:t>выбрана методология разработки</a:t>
            </a:r>
            <a:endParaRPr lang="en-US" dirty="0">
              <a:effectLst/>
            </a:endParaRPr>
          </a:p>
          <a:p>
            <a:r>
              <a:rPr lang="ru-RU" dirty="0">
                <a:effectLst/>
              </a:rPr>
              <a:t> сформулированы требования к решению поставленной задачи.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707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2230" y="2637906"/>
            <a:ext cx="10353761" cy="1326321"/>
          </a:xfrm>
        </p:spPr>
        <p:txBody>
          <a:bodyPr>
            <a:normAutofit/>
          </a:bodyPr>
          <a:lstStyle/>
          <a:p>
            <a:r>
              <a:rPr lang="ru-RU" sz="5400" dirty="0"/>
              <a:t>РаБота приложения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95973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компоненты приложения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Страница регистрации</a:t>
            </a:r>
          </a:p>
          <a:p>
            <a:r>
              <a:rPr lang="ru-RU" sz="2400" dirty="0"/>
              <a:t>Страница авторизации</a:t>
            </a:r>
          </a:p>
          <a:p>
            <a:r>
              <a:rPr lang="ru-RU" sz="2400" dirty="0"/>
              <a:t>Страница поиска пары</a:t>
            </a:r>
          </a:p>
          <a:p>
            <a:r>
              <a:rPr lang="ru-RU" sz="2400" dirty="0"/>
              <a:t>Страница профиля пользователя</a:t>
            </a:r>
          </a:p>
          <a:p>
            <a:r>
              <a:rPr lang="ru-RU" sz="2400" dirty="0"/>
              <a:t>Страница чата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13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252153"/>
            <a:ext cx="10353761" cy="1326321"/>
          </a:xfrm>
        </p:spPr>
        <p:txBody>
          <a:bodyPr>
            <a:norm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модели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578475"/>
            <a:ext cx="10353762" cy="4572944"/>
          </a:xfrm>
        </p:spPr>
        <p:txBody>
          <a:bodyPr>
            <a:normAutofit/>
          </a:bodyPr>
          <a:lstStyle/>
          <a:p>
            <a:r>
              <a:rPr lang="ru-RU" sz="2400" dirty="0">
                <a:effectLst/>
              </a:rPr>
              <a:t>Сцену приложения можно описать кортежем:</a:t>
            </a:r>
            <a:endParaRPr lang="en-US" sz="2400" dirty="0">
              <a:effectLst/>
            </a:endParaRPr>
          </a:p>
          <a:p>
            <a:pPr marL="0" indent="0" algn="ctr">
              <a:buNone/>
            </a:pPr>
            <a:r>
              <a:rPr lang="en-US" sz="2400" dirty="0">
                <a:effectLst/>
              </a:rPr>
              <a:t>Scene = (Sys, com, Cl, pair) </a:t>
            </a:r>
            <a:endParaRPr lang="ru-RU" sz="2400" dirty="0">
              <a:effectLst/>
            </a:endParaRPr>
          </a:p>
          <a:p>
            <a:r>
              <a:rPr lang="ru-RU" sz="2400" dirty="0">
                <a:effectLst/>
              </a:rPr>
              <a:t>Модель пользователя можно описать кортежем:</a:t>
            </a:r>
            <a:endParaRPr lang="en-US" sz="2400" dirty="0">
              <a:effectLst/>
            </a:endParaRPr>
          </a:p>
          <a:p>
            <a:pPr marL="0" indent="0" algn="ctr">
              <a:buNone/>
            </a:pPr>
            <a:r>
              <a:rPr lang="en-US" sz="2400" dirty="0">
                <a:effectLst/>
              </a:rPr>
              <a:t>Cl</a:t>
            </a:r>
            <a:r>
              <a:rPr lang="ru-RU" sz="2400" dirty="0">
                <a:effectLst/>
              </a:rPr>
              <a:t> = (id</a:t>
            </a:r>
            <a:r>
              <a:rPr lang="en-US" sz="2400" dirty="0">
                <a:effectLst/>
              </a:rPr>
              <a:t>Cl</a:t>
            </a:r>
            <a:r>
              <a:rPr lang="ru-RU" sz="2400" dirty="0">
                <a:effectLst/>
              </a:rPr>
              <a:t>, in</a:t>
            </a:r>
            <a:r>
              <a:rPr lang="en-US" sz="2400" dirty="0" err="1">
                <a:effectLst/>
              </a:rPr>
              <a:t>fCl</a:t>
            </a:r>
            <a:r>
              <a:rPr lang="ru-RU" sz="2400" dirty="0">
                <a:effectLst/>
              </a:rPr>
              <a:t>, </a:t>
            </a:r>
            <a:r>
              <a:rPr lang="en-US" sz="2400" dirty="0" err="1">
                <a:effectLst/>
              </a:rPr>
              <a:t>townAi</a:t>
            </a:r>
            <a:r>
              <a:rPr lang="ru-RU" sz="2400" dirty="0">
                <a:effectLst/>
              </a:rPr>
              <a:t> ) </a:t>
            </a:r>
          </a:p>
          <a:p>
            <a:r>
              <a:rPr lang="ru-RU" sz="2400" dirty="0">
                <a:effectLst/>
              </a:rPr>
              <a:t>Модель пары можно описать кортежем:</a:t>
            </a:r>
            <a:endParaRPr lang="en-US" sz="2400" dirty="0">
              <a:effectLst/>
            </a:endParaRPr>
          </a:p>
          <a:p>
            <a:pPr marL="0" indent="0" algn="ctr">
              <a:buNone/>
            </a:pPr>
            <a:r>
              <a:rPr lang="en-US" sz="2400" dirty="0">
                <a:effectLst/>
              </a:rPr>
              <a:t>Pair</a:t>
            </a:r>
            <a:r>
              <a:rPr lang="ru-RU" sz="2400" dirty="0">
                <a:effectLst/>
              </a:rPr>
              <a:t> = (id</a:t>
            </a:r>
            <a:r>
              <a:rPr lang="en-US" sz="2400" dirty="0">
                <a:effectLst/>
              </a:rPr>
              <a:t>Cl1</a:t>
            </a:r>
            <a:r>
              <a:rPr lang="ru-RU" sz="2400" dirty="0">
                <a:effectLst/>
              </a:rPr>
              <a:t>, id</a:t>
            </a:r>
            <a:r>
              <a:rPr lang="en-US" sz="2400" dirty="0">
                <a:effectLst/>
              </a:rPr>
              <a:t>Cl2</a:t>
            </a:r>
            <a:r>
              <a:rPr lang="ru-RU" sz="2400" dirty="0">
                <a:effectLst/>
              </a:rPr>
              <a:t>,</a:t>
            </a:r>
            <a:r>
              <a:rPr lang="en-US" sz="2400" dirty="0">
                <a:effectLst/>
              </a:rPr>
              <a:t>com</a:t>
            </a:r>
            <a:r>
              <a:rPr lang="ru-RU" sz="2400" dirty="0">
                <a:effectLst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422311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6963" y="298314"/>
            <a:ext cx="5929773" cy="557719"/>
          </a:xfrm>
        </p:spPr>
        <p:txBody>
          <a:bodyPr>
            <a:noAutofit/>
          </a:bodyPr>
          <a:lstStyle/>
          <a:p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Страница регистрации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A96615-BEE8-43AD-B986-ED712C403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584" y="856033"/>
            <a:ext cx="4510236" cy="368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39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ru-RU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Страница авторизации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2042D-056B-4DFB-8F2C-8B3D58E3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965" y="1736411"/>
            <a:ext cx="4629420" cy="318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11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ru-RU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Страница поиска пар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0349E1-68C5-46DE-AE68-FD47E3BEC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524" y="1702341"/>
            <a:ext cx="8158613" cy="449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67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2629" y="210519"/>
            <a:ext cx="10353761" cy="1326321"/>
          </a:xfrm>
        </p:spPr>
        <p:txBody>
          <a:bodyPr>
            <a:normAutofit/>
          </a:bodyPr>
          <a:lstStyle/>
          <a:p>
            <a:pPr lvl="1" algn="ctr"/>
            <a:r>
              <a:rPr lang="ru-RU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Страница профиля пользователя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4A86A-6688-4621-A867-C3D8CDFC3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319" y="1536840"/>
            <a:ext cx="6818380" cy="49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78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ru-RU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Страница чата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033AE2-E637-4D7A-A5E8-01DD16E13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508" y="1671755"/>
            <a:ext cx="9192334" cy="444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83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84B75-4345-4F5A-9200-ABE1D07C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Безопасность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53ECB5-41CE-4AD2-BF76-5010FF13A0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1870" y="1935921"/>
            <a:ext cx="10057610" cy="26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24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ПОСТАНОВКА ЗАДАЧИ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0629" y="2155948"/>
            <a:ext cx="10353762" cy="2993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Реализовать приложение, которое поможет людям 10-75 лет:</a:t>
            </a:r>
          </a:p>
          <a:p>
            <a:r>
              <a:rPr lang="ru-RU" dirty="0"/>
              <a:t>найти друзей</a:t>
            </a:r>
          </a:p>
          <a:p>
            <a:r>
              <a:rPr lang="ru-RU" dirty="0"/>
              <a:t>единомышленников</a:t>
            </a:r>
          </a:p>
          <a:p>
            <a:r>
              <a:rPr lang="ru-RU" dirty="0"/>
              <a:t>отношения </a:t>
            </a:r>
          </a:p>
          <a:p>
            <a:r>
              <a:rPr lang="ru-RU" dirty="0"/>
              <a:t>компанию для совместного времяпрепровождения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049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выводы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effectLst/>
              </a:rPr>
              <a:t>Были получены следующие основные результаты:</a:t>
            </a:r>
            <a:endParaRPr lang="en-US" dirty="0">
              <a:effectLst/>
            </a:endParaRPr>
          </a:p>
          <a:p>
            <a:pPr lvl="0"/>
            <a:r>
              <a:rPr lang="ru-RU" dirty="0">
                <a:effectLst/>
              </a:rPr>
              <a:t>построена модель сцены приложения</a:t>
            </a:r>
            <a:endParaRPr lang="en-US" dirty="0">
              <a:effectLst/>
            </a:endParaRPr>
          </a:p>
          <a:p>
            <a:pPr lvl="0"/>
            <a:r>
              <a:rPr lang="ru-RU" dirty="0">
                <a:effectLst/>
              </a:rPr>
              <a:t>построена модель клиента</a:t>
            </a:r>
            <a:endParaRPr lang="en-US" dirty="0">
              <a:effectLst/>
            </a:endParaRPr>
          </a:p>
          <a:p>
            <a:pPr lvl="0"/>
            <a:r>
              <a:rPr lang="ru-RU" dirty="0">
                <a:effectLst/>
              </a:rPr>
              <a:t>построена модель пары</a:t>
            </a:r>
            <a:endParaRPr lang="en-US" dirty="0">
              <a:effectLst/>
            </a:endParaRPr>
          </a:p>
          <a:p>
            <a:pPr lvl="0"/>
            <a:r>
              <a:rPr lang="ru-RU" dirty="0">
                <a:effectLst/>
              </a:rPr>
              <a:t>полученные результаты апробированы на решении прикладной задачи</a:t>
            </a:r>
          </a:p>
          <a:p>
            <a:pPr lvl="0"/>
            <a:r>
              <a:rPr lang="ru-RU" dirty="0">
                <a:effectLst/>
              </a:rPr>
              <a:t>проверена безопасность приложения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51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Требования к решению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2937575"/>
          </a:xfrm>
        </p:spPr>
        <p:txBody>
          <a:bodyPr/>
          <a:lstStyle/>
          <a:p>
            <a:r>
              <a:rPr lang="ru-RU" dirty="0">
                <a:effectLst/>
              </a:rPr>
              <a:t>Кроссплатформенное приложение с низкими системными требованиями</a:t>
            </a:r>
          </a:p>
          <a:p>
            <a:r>
              <a:rPr lang="ru-RU" dirty="0">
                <a:effectLst/>
              </a:rPr>
              <a:t>Обеспечить доступ к приложению из любой точки мира</a:t>
            </a:r>
          </a:p>
          <a:p>
            <a:r>
              <a:rPr lang="ru-RU" dirty="0">
                <a:effectLst/>
              </a:rPr>
              <a:t>Надежность и простота в использовании системы</a:t>
            </a:r>
          </a:p>
          <a:p>
            <a:r>
              <a:rPr lang="ru-RU" dirty="0">
                <a:effectLst/>
              </a:rPr>
              <a:t>Лаконичность и минимализм интерфейса, с которым легко работать людям пожилого возраста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27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BAC5-EFEA-4EC5-8EB2-4C4C5E56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</a:t>
            </a:r>
            <a:r>
              <a:rPr lang="ru-RU" dirty="0"/>
              <a:t> Диаграмма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24C0-31F2-45DE-9175-1C898771F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809D1117-5E92-4D77-A92A-A9873A930E9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088587" y="1519327"/>
            <a:ext cx="8004175" cy="506222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4839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8BDA-D46B-49B8-921F-E56B6F59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ED2DA6-2E9E-4978-91D6-D557899C2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096" y="2193154"/>
            <a:ext cx="7750887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85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C8E3-36EB-4FD6-968A-777908FDA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23218"/>
            <a:ext cx="10353761" cy="586902"/>
          </a:xfrm>
        </p:spPr>
        <p:txBody>
          <a:bodyPr/>
          <a:lstStyle/>
          <a:p>
            <a:r>
              <a:rPr lang="en-US" dirty="0" err="1"/>
              <a:t>PostgreSql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FC3798-10D9-4D79-9AEA-E3B33CB4F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991" y="636351"/>
            <a:ext cx="8132324" cy="609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47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240F-D71D-4D98-A220-F292AD5D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путей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D8E3-1125-4B50-A575-2F0C906B8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9.png">
            <a:extLst>
              <a:ext uri="{FF2B5EF4-FFF2-40B4-BE49-F238E27FC236}">
                <a16:creationId xmlns:a16="http://schemas.microsoft.com/office/drawing/2014/main" id="{4F075F58-DFEA-4D2F-A201-C58CECCE80E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964987" y="1848255"/>
            <a:ext cx="7801584" cy="455254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9689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D9F67-F462-41EB-8830-E8A698D5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EBFDA-0597-44DF-8DD8-0C2841729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50D37-6149-4A65-AEE7-12F2A3CC1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582" y="2019731"/>
            <a:ext cx="7159399" cy="366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2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F08E7-28F7-4099-9948-64D8443EE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Сборка проекта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B3F38-7476-404A-BA28-0DD9D6919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1219B-07A4-4529-B4B7-53D1A1D8F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55" y="2096064"/>
            <a:ext cx="5015421" cy="4300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8AB91-CEE8-4371-88AD-675C1F8E1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32" y="2096064"/>
            <a:ext cx="4898524" cy="430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283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Желтый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</TotalTime>
  <Words>202</Words>
  <Application>Microsoft Office PowerPoint</Application>
  <PresentationFormat>Widescreen</PresentationFormat>
  <Paragraphs>53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Bookman Old Style</vt:lpstr>
      <vt:lpstr>Rockwell</vt:lpstr>
      <vt:lpstr>Damask</vt:lpstr>
      <vt:lpstr>Flexinder</vt:lpstr>
      <vt:lpstr>ПОСТАНОВКА ЗАДАЧИ</vt:lpstr>
      <vt:lpstr>Требования к решению</vt:lpstr>
      <vt:lpstr>Er Диаграмма</vt:lpstr>
      <vt:lpstr>Github</vt:lpstr>
      <vt:lpstr>PostgreSql</vt:lpstr>
      <vt:lpstr>Диаграмма путей</vt:lpstr>
      <vt:lpstr>Jira</vt:lpstr>
      <vt:lpstr>Сборка проекта</vt:lpstr>
      <vt:lpstr>Выводы</vt:lpstr>
      <vt:lpstr>РаБота приложения</vt:lpstr>
      <vt:lpstr>Основные компоненты приложения</vt:lpstr>
      <vt:lpstr>модели</vt:lpstr>
      <vt:lpstr>Страница регистрации</vt:lpstr>
      <vt:lpstr>Страница авторизации</vt:lpstr>
      <vt:lpstr>Страница поиска пар</vt:lpstr>
      <vt:lpstr>Страница профиля пользователя</vt:lpstr>
      <vt:lpstr>Страница чата</vt:lpstr>
      <vt:lpstr>Безопасность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Artsem Moroz</cp:lastModifiedBy>
  <cp:revision>36</cp:revision>
  <dcterms:created xsi:type="dcterms:W3CDTF">2020-10-10T18:05:46Z</dcterms:created>
  <dcterms:modified xsi:type="dcterms:W3CDTF">2020-12-26T12:17:03Z</dcterms:modified>
</cp:coreProperties>
</file>